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26"/>
  </p:notesMasterIdLst>
  <p:handoutMasterIdLst>
    <p:handoutMasterId r:id="rId27"/>
  </p:handoutMasterIdLst>
  <p:sldIdLst>
    <p:sldId id="284" r:id="rId2"/>
    <p:sldId id="283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80" r:id="rId13"/>
    <p:sldId id="268" r:id="rId14"/>
    <p:sldId id="273" r:id="rId15"/>
    <p:sldId id="274" r:id="rId16"/>
    <p:sldId id="275" r:id="rId17"/>
    <p:sldId id="276" r:id="rId18"/>
    <p:sldId id="277" r:id="rId19"/>
    <p:sldId id="278" r:id="rId20"/>
    <p:sldId id="269" r:id="rId21"/>
    <p:sldId id="271" r:id="rId22"/>
    <p:sldId id="272" r:id="rId23"/>
    <p:sldId id="281" r:id="rId24"/>
    <p:sldId id="285" r:id="rId2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srgbClr val="FF0000"/>
    </p:penClr>
  </p:showPr>
  <p:clrMru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-3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40" d="100"/>
          <a:sy n="40" d="100"/>
        </p:scale>
        <p:origin x="-2340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D7DC4345-3D11-4ECB-AA2D-F2B69C8B069A}" type="datetimeFigureOut">
              <a:rPr lang="ru-RU"/>
              <a:pPr>
                <a:defRPr/>
              </a:pPr>
              <a:t>30.10.2015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806942EB-247A-49F7-8B35-9A4C14F641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28626533-E935-4754-884E-A9D61DB8476D}" type="datetimeFigureOut">
              <a:rPr lang="ru-RU"/>
              <a:pPr>
                <a:defRPr/>
              </a:pPr>
              <a:t>30.10.2015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86BA5778-36BB-4A89-8827-9017A758F4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Заметки 2"/>
          <p:cNvSpPr>
            <a:spLocks noGrp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49156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8993D06-7A7D-498F-BEF7-78284C4E711F}" type="slidenum">
              <a:rPr lang="ru-RU" sz="1200">
                <a:latin typeface="Calibri" pitchFamily="34" charset="0"/>
              </a:rPr>
              <a:pPr algn="r"/>
              <a:t>1</a:t>
            </a:fld>
            <a:endParaRPr lang="ru-RU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382F0E7-AA16-4A1F-AA0F-990A881B9950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внобедренный треугольник 6"/>
          <p:cNvSpPr/>
          <p:nvPr/>
        </p:nvSpPr>
        <p:spPr>
          <a:xfrm rot="16200000">
            <a:off x="7553325" y="5254626"/>
            <a:ext cx="1893887" cy="1293812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/>
          <a:lstStyle>
            <a:lvl1pPr algn="r">
              <a:defRPr sz="44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1863"/>
            <a:ext cx="5791200" cy="365125"/>
          </a:xfrm>
        </p:spPr>
        <p:txBody>
          <a:bodyPr tIns="0" bIns="0" anchor="t"/>
          <a:lstStyle>
            <a:lvl1pPr algn="r">
              <a:defRPr sz="1000" smtClean="0"/>
            </a:lvl1pPr>
          </a:lstStyle>
          <a:p>
            <a:pPr>
              <a:defRPr/>
            </a:pPr>
            <a:fld id="{73F66140-FE41-4F42-B230-F42D4ED68BBE}" type="datetimeFigureOut">
              <a:rPr lang="ru-RU"/>
              <a:pPr>
                <a:defRPr/>
              </a:pPr>
              <a:t>30.10.2015</a:t>
            </a:fld>
            <a:endParaRPr lang="ru-RU"/>
          </a:p>
        </p:txBody>
      </p:sp>
      <p:sp>
        <p:nvSpPr>
          <p:cNvPr id="6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49913"/>
            <a:ext cx="5791200" cy="365125"/>
          </a:xfrm>
        </p:spPr>
        <p:txBody>
          <a:bodyPr tIns="0" bIns="0"/>
          <a:lstStyle>
            <a:lvl1pPr algn="r">
              <a:defRPr sz="11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1525" y="5753100"/>
            <a:ext cx="503238" cy="365125"/>
          </a:xfrm>
        </p:spPr>
        <p:txBody>
          <a:bodyPr anchor="ctr"/>
          <a:lstStyle>
            <a:lvl1pPr algn="ctr">
              <a:defRPr sz="1300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5C73C6D-83D7-46B8-93E1-BB08F5FD96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7A3A48-4F44-4451-A478-9DC1684E5BE5}" type="datetimeFigureOut">
              <a:rPr lang="ru-RU"/>
              <a:pPr>
                <a:defRPr/>
              </a:pPr>
              <a:t>30.10.2015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12B218-EDEB-4335-8CDC-AB04823F79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8"/>
          <p:cNvSpPr/>
          <p:nvPr/>
        </p:nvSpPr>
        <p:spPr>
          <a:xfrm flipV="1">
            <a:off x="6350" y="6350"/>
            <a:ext cx="9131300" cy="6837363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Равнобедренный треугольник 7"/>
          <p:cNvSpPr/>
          <p:nvPr/>
        </p:nvSpPr>
        <p:spPr>
          <a:xfrm rot="5400000" flipV="1">
            <a:off x="7553325" y="309563"/>
            <a:ext cx="1893888" cy="1293812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6" name="Прямая соединительная линия 10"/>
          <p:cNvCxnSpPr/>
          <p:nvPr/>
        </p:nvCxnSpPr>
        <p:spPr>
          <a:xfrm rot="10800000">
            <a:off x="6469063" y="9525"/>
            <a:ext cx="2673350" cy="1900238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9"/>
          <p:cNvCxnSpPr/>
          <p:nvPr/>
        </p:nvCxnSpPr>
        <p:spPr>
          <a:xfrm flipV="1">
            <a:off x="0" y="6350"/>
            <a:ext cx="9137650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/>
          <a:lstStyle>
            <a:lvl1pPr marL="0" algn="l">
              <a:buNone/>
              <a:defRPr sz="3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>
          <a:xfrm>
            <a:off x="6956425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CC475E-4210-4A86-8CEB-6E3BA9277049}" type="datetimeFigureOut">
              <a:rPr lang="ru-RU"/>
              <a:pPr>
                <a:defRPr/>
              </a:pPr>
              <a:t>30.10.2015</a:t>
            </a:fld>
            <a:endParaRPr lang="ru-RU"/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5" y="6481763"/>
            <a:ext cx="4260850" cy="3000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0263" y="809625"/>
            <a:ext cx="503237" cy="3000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4E6973-7102-4EF5-8361-6127D3B279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528951-DD76-45A3-ACDB-DF711C57649B}" type="datetimeFigureOut">
              <a:rPr lang="ru-RU"/>
              <a:pPr>
                <a:defRPr/>
              </a:pPr>
              <a:t>30.10.2015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CB0413-D134-4345-AF7A-87F8D34CAA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075" y="6481763"/>
            <a:ext cx="2130425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4E47C7-231D-4ABE-AE2E-694EF07645CE}" type="datetimeFigureOut">
              <a:rPr lang="ru-RU"/>
              <a:pPr>
                <a:defRPr/>
              </a:pPr>
              <a:t>30.10.2015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1763"/>
            <a:ext cx="4260850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838" y="6483350"/>
            <a:ext cx="503237" cy="301625"/>
          </a:xfrm>
        </p:spPr>
        <p:txBody>
          <a:bodyPr/>
          <a:lstStyle>
            <a:lvl1pPr algn="ctr">
              <a:defRPr smtClean="0"/>
            </a:lvl1pPr>
          </a:lstStyle>
          <a:p>
            <a:pPr>
              <a:defRPr/>
            </a:pPr>
            <a:fld id="{FF6DB4CB-DA1A-4676-9070-B665D7B533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C55153-8C57-41DA-807A-88520677BC93}" type="datetimeFigureOut">
              <a:rPr lang="ru-RU"/>
              <a:pPr>
                <a:defRPr/>
              </a:pPr>
              <a:t>30.10.2015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67B4CF-7229-4207-9674-D482D12864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44F1C7-F985-48A5-9EFD-103D28CA7A1A}" type="datetimeFigureOut">
              <a:rPr lang="ru-RU"/>
              <a:pPr>
                <a:defRPr/>
              </a:pPr>
              <a:t>30.10.2015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CF7F28-3EFD-499B-A7B3-565B074A67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563" y="6556375"/>
            <a:ext cx="2133600" cy="30162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8E84B406-EDB7-4446-8EFC-4B51ACAE74D0}" type="datetimeFigureOut">
              <a:rPr lang="ru-RU"/>
              <a:pPr>
                <a:defRPr/>
              </a:pPr>
              <a:t>30.10.2015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063" y="6556375"/>
            <a:ext cx="5143500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5" y="6556375"/>
            <a:ext cx="503238" cy="30162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4C3B9FD8-3E27-4215-88E9-B8A6A3E150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700" y="6556375"/>
            <a:ext cx="2101850" cy="30162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DBC9F175-4C49-48A8-A3BD-EA549CE6FD06}" type="datetimeFigureOut">
              <a:rPr lang="ru-RU"/>
              <a:pPr>
                <a:defRPr/>
              </a:pPr>
              <a:t>30.10.2015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69988" y="6557963"/>
            <a:ext cx="4948237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6900" y="6556375"/>
            <a:ext cx="366713" cy="301625"/>
          </a:xfrm>
        </p:spPr>
        <p:txBody>
          <a:bodyPr/>
          <a:lstStyle>
            <a:lvl1pPr algn="ctr">
              <a:defRPr sz="900" smtClean="0"/>
            </a:lvl1pPr>
          </a:lstStyle>
          <a:p>
            <a:pPr>
              <a:defRPr/>
            </a:pPr>
            <a:fld id="{1F23B487-2005-49B5-9E66-54DC4CB6E0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2B5733-1EE9-4ADC-BBC7-0DC95F7EE1C7}" type="datetimeFigureOut">
              <a:rPr lang="ru-RU"/>
              <a:pPr>
                <a:defRPr/>
              </a:pPr>
              <a:t>30.10.2015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CFAB99-C2B6-4018-B8DD-D0DB5C0377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6350" y="14288"/>
            <a:ext cx="9131300" cy="6837362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6350"/>
            <a:ext cx="9137650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9063" y="4948238"/>
            <a:ext cx="2673350" cy="1900237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8288"/>
            <a:ext cx="8229600" cy="1398587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0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882775"/>
            <a:ext cx="82296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075" y="6481763"/>
            <a:ext cx="2133600" cy="3016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 smtClean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3DC7FA59-F216-47CC-87AE-AD630E1179CE}" type="datetimeFigureOut">
              <a:rPr lang="ru-RU"/>
              <a:pPr>
                <a:defRPr/>
              </a:pPr>
              <a:t>30.10.2015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763"/>
            <a:ext cx="4259263" cy="3016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838" y="6481763"/>
            <a:ext cx="503237" cy="3016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98DD0BD9-DAD1-4744-A7F7-BCA8BCA983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3" r:id="rId5"/>
    <p:sldLayoutId id="2147483802" r:id="rId6"/>
    <p:sldLayoutId id="2147483808" r:id="rId7"/>
    <p:sldLayoutId id="2147483809" r:id="rId8"/>
    <p:sldLayoutId id="2147483801" r:id="rId9"/>
    <p:sldLayoutId id="2147483800" r:id="rId10"/>
  </p:sldLayoutIdLst>
  <p:txStyles>
    <p:titleStyle>
      <a:lvl1pPr marL="484188" algn="l" rtl="0" fontAlgn="base">
        <a:spcBef>
          <a:spcPct val="0"/>
        </a:spcBef>
        <a:spcAft>
          <a:spcPct val="0"/>
        </a:spcAft>
        <a:defRPr sz="4200" kern="1200">
          <a:ln w="6350">
            <a:solidFill>
              <a:schemeClr val="accent1">
                <a:shade val="43000"/>
              </a:schemeClr>
            </a:solidFill>
          </a:ln>
          <a:solidFill>
            <a:srgbClr val="FF5C9C"/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marL="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2pPr>
      <a:lvl3pPr marL="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3pPr>
      <a:lvl4pPr marL="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4pPr>
      <a:lvl5pPr marL="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5pPr>
      <a:lvl6pPr marL="9413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6pPr>
      <a:lvl7pPr marL="13985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7pPr>
      <a:lvl8pPr marL="18557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8pPr>
      <a:lvl9pPr marL="23129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9pPr>
    </p:titleStyle>
    <p:bodyStyle>
      <a:lvl1pPr marL="447675" indent="-382588" algn="l" rtl="0" fontAlgn="base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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325" indent="-2857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5000"/>
        <a:buFont typeface="Verdana" pitchFamily="34" charset="0"/>
        <a:buChar char="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49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0955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09550" algn="l" rtl="0" fontAlgn="base">
        <a:spcBef>
          <a:spcPct val="20000"/>
        </a:spcBef>
        <a:spcAft>
          <a:spcPct val="0"/>
        </a:spcAft>
        <a:buClr>
          <a:srgbClr val="FF90B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8.xml"/><Relationship Id="rId1" Type="http://schemas.openxmlformats.org/officeDocument/2006/relationships/audio" Target="file:///E:\&#1087;&#1077;&#1089;&#1085;&#1080;\06%20My%20love.mp3" TargetMode="Externa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людиново"/>
          <p:cNvPicPr/>
          <p:nvPr/>
        </p:nvPicPr>
        <p:blipFill>
          <a:blip r:embed="rId3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40344" y="793629"/>
            <a:ext cx="8087945" cy="2632975"/>
          </a:xfrm>
          <a:prstGeom prst="rect">
            <a:avLst/>
          </a:prstGeom>
          <a:ln>
            <a:noFill/>
          </a:ln>
          <a:effectLst>
            <a:softEdge rad="2032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1142999" y="103518"/>
            <a:ext cx="6865661" cy="1207697"/>
          </a:xfrm>
        </p:spPr>
        <p:txBody>
          <a:bodyPr lIns="91440" tIns="45720" rIns="91440" bIns="45720" numCol="1" rtlCol="0" anchor="b">
            <a:prstTxWarp prst="textChevron">
              <a:avLst/>
            </a:prstTxWarp>
          </a:bodyPr>
          <a:lstStyle/>
          <a:p>
            <a:pPr marL="0" algn="ctr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6000" b="1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dist="38100" dir="2700000" algn="tl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Город </a:t>
            </a:r>
            <a:r>
              <a:rPr lang="ru-RU" sz="6000" b="1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dist="38100" dir="2700000" algn="tl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Людиново</a:t>
            </a:r>
            <a:endParaRPr lang="ru-RU" sz="6000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4" cstate="print">
            <a:lum bright="18000"/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92510" y="205301"/>
            <a:ext cx="809916" cy="1322705"/>
          </a:xfrm>
          <a:prstGeom prst="rect">
            <a:avLst/>
          </a:prstGeom>
          <a:noFill/>
          <a:ln>
            <a:gradFill>
              <a:gsLst>
                <a:gs pos="10000">
                  <a:schemeClr val="accent6">
                    <a:lumMod val="50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</p:pic>
      <p:pic>
        <p:nvPicPr>
          <p:cNvPr id="48136" name="Рисунок 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08938" y="55563"/>
            <a:ext cx="1027112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69863" y="3073400"/>
            <a:ext cx="888682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anchor="ctr">
            <a:spAutoFit/>
          </a:bodyPr>
          <a:lstStyle/>
          <a:p>
            <a:pPr eaLnBrk="0" hangingPunct="0">
              <a:defRPr/>
            </a:pPr>
            <a:r>
              <a:rPr lang="ru-RU" altLang="ru-RU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</a:t>
            </a:r>
            <a:endParaRPr lang="ru-RU" altLang="ru-RU" dirty="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ru-RU" altLang="ru-RU" dirty="0">
              <a:latin typeface="Arial" panose="020B0604020202020204" pitchFamily="34" charset="0"/>
            </a:endParaRPr>
          </a:p>
        </p:txBody>
      </p:sp>
      <p:sp>
        <p:nvSpPr>
          <p:cNvPr id="48138" name="Rectangle 4"/>
          <p:cNvSpPr>
            <a:spLocks noChangeArrowheads="1"/>
          </p:cNvSpPr>
          <p:nvPr/>
        </p:nvSpPr>
        <p:spPr bwMode="auto">
          <a:xfrm>
            <a:off x="-250825" y="-20638"/>
            <a:ext cx="254000" cy="955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ru-RU" altLang="ru-RU" sz="800"/>
          </a:p>
          <a:p>
            <a:pPr eaLnBrk="0" hangingPunct="0"/>
            <a:r>
              <a:rPr lang="ru-RU" altLang="ru-RU" sz="1100">
                <a:cs typeface="Times New Roman" pitchFamily="18" charset="0"/>
              </a:rPr>
              <a:t>    </a:t>
            </a:r>
            <a:endParaRPr lang="ru-RU" altLang="ru-RU" sz="800"/>
          </a:p>
          <a:p>
            <a:pPr eaLnBrk="0" hangingPunct="0"/>
            <a:r>
              <a:rPr lang="ru-RU" altLang="ru-RU" sz="1100">
                <a:ea typeface="Calibri" pitchFamily="34" charset="0"/>
                <a:cs typeface="Times New Roman" pitchFamily="18" charset="0"/>
              </a:rPr>
              <a:t/>
            </a:r>
            <a:br>
              <a:rPr lang="ru-RU" altLang="ru-RU" sz="1100">
                <a:ea typeface="Calibri" pitchFamily="34" charset="0"/>
                <a:cs typeface="Times New Roman" pitchFamily="18" charset="0"/>
              </a:rPr>
            </a:br>
            <a:endParaRPr lang="ru-RU" altLang="ru-RU" sz="800"/>
          </a:p>
          <a:p>
            <a:pPr eaLnBrk="0" hangingPunct="0"/>
            <a:endParaRPr lang="ru-RU" altLang="ru-RU"/>
          </a:p>
        </p:txBody>
      </p:sp>
      <p:sp>
        <p:nvSpPr>
          <p:cNvPr id="48139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-80963" y="3602038"/>
            <a:ext cx="8866188" cy="1655762"/>
          </a:xfrm>
        </p:spPr>
        <p:txBody>
          <a:bodyPr/>
          <a:lstStyle/>
          <a:p>
            <a:pPr marL="0" indent="0" algn="ctr">
              <a:lnSpc>
                <a:spcPct val="80000"/>
              </a:lnSpc>
              <a:buFont typeface="Wingdings 2" pitchFamily="18" charset="2"/>
              <a:buNone/>
            </a:pPr>
            <a:r>
              <a:rPr lang="ru-RU" sz="2500" smtClean="0">
                <a:solidFill>
                  <a:schemeClr val="accent1"/>
                </a:solidFill>
              </a:rPr>
              <a:t>Создание детско-родительских сообществ, родительских организаций и объединений, в том числе многодетных, приемных и воспитывающих детей-инвалидов родителей, создающих условия для гармонизации детско-родительских отношений, обмена опытом семейного воспитания, взаимодействия родителей и педагогов и др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pPr marL="484632"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1">
                    <a:tint val="83000"/>
                    <a:satMod val="1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Конкурс «Центр моей мечты»</a:t>
            </a:r>
            <a:endParaRPr lang="ru-RU" dirty="0">
              <a:solidFill>
                <a:schemeClr val="accent1">
                  <a:tint val="83000"/>
                  <a:satMod val="1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1506" name="Picture 2" descr="C:\Users\Елена\Pictures\мероприятия\Изображение 1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980728"/>
            <a:ext cx="3132042" cy="23488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507" name="Picture 3" descr="C:\Users\Елена\Pictures\мероприятия\Изображение 1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556792"/>
            <a:ext cx="3251545" cy="25371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509" name="Picture 5" descr="C:\Users\Елена\Pictures\мероприятия\Изображение 1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3429000"/>
            <a:ext cx="3744416" cy="309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3" descr="DSCI056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3" y="4306617"/>
            <a:ext cx="3600399" cy="23526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Елена\Pictures\мероприятия\Изображение 1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332656"/>
            <a:ext cx="3960440" cy="29701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531" name="Picture 3" descr="C:\Users\Елена\Pictures\мероприятия\Изображение 1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60648"/>
            <a:ext cx="4176464" cy="31321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532" name="Picture 4" descr="C:\Users\Елена\Pictures\мероприятия\Изображение 17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429000"/>
            <a:ext cx="3968709" cy="29763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533" name="Picture 5" descr="C:\Users\Елена\Pictures\мероприятия\Изображение 17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3645024"/>
            <a:ext cx="3528392" cy="26462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pPr marL="484632" algn="ctr" fontAlgn="auto">
              <a:spcAft>
                <a:spcPts val="0"/>
              </a:spcAft>
              <a:defRPr/>
            </a:pPr>
            <a:r>
              <a:rPr lang="ru-RU" b="1" i="1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>Лагерь «Сверстник»</a:t>
            </a:r>
            <a:r>
              <a:rPr lang="ru-RU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</a:br>
            <a:endParaRPr lang="ru-RU" dirty="0">
              <a:solidFill>
                <a:schemeClr val="accent1">
                  <a:tint val="83000"/>
                  <a:satMod val="150000"/>
                </a:schemeClr>
              </a:solidFill>
            </a:endParaRPr>
          </a:p>
        </p:txBody>
      </p:sp>
      <p:pic>
        <p:nvPicPr>
          <p:cNvPr id="3" name="Picture 2" descr="P606048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1484784"/>
            <a:ext cx="3744416" cy="2664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 descr="P60705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4365104"/>
            <a:ext cx="3096344" cy="21602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 descr="P605024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4005064"/>
            <a:ext cx="2952328" cy="24084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>
            <a:normAutofit fontScale="90000"/>
          </a:bodyPr>
          <a:lstStyle/>
          <a:p>
            <a:pPr marL="484632"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>Продолжая традиции наших земляков… «Яблочный Спас»</a:t>
            </a:r>
            <a:endParaRPr lang="ru-RU" dirty="0">
              <a:solidFill>
                <a:schemeClr val="accent1">
                  <a:tint val="83000"/>
                  <a:satMod val="150000"/>
                </a:schemeClr>
              </a:solidFill>
            </a:endParaRPr>
          </a:p>
        </p:txBody>
      </p:sp>
      <p:pic>
        <p:nvPicPr>
          <p:cNvPr id="23554" name="Picture 2" descr="C:\Users\Елена\Pictures\Чайка-Спас\Изображение 3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1484784"/>
            <a:ext cx="3800668" cy="28503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556" name="Picture 4" descr="C:\Users\Елена\Pictures\Чайка-Спас\Изображение 3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628800"/>
            <a:ext cx="3175844" cy="23817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557" name="Picture 5" descr="C:\Users\Елена\Pictures\мероприятия\Изображение 3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4293096"/>
            <a:ext cx="2939819" cy="2204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558" name="Picture 6" descr="C:\Users\Елена\Pictures\Чайка-Спас\P1000933 (2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4293096"/>
            <a:ext cx="3035829" cy="22768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2" dur="20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>
            <a:normAutofit fontScale="90000"/>
          </a:bodyPr>
          <a:lstStyle/>
          <a:p>
            <a:pPr marL="484632" algn="ctr"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</a:br>
            <a:r>
              <a:rPr lang="ru-RU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>ЛЕТНИЙ ЛАГЕРЬ ДНЕВНОГО ПРЕБЫВАНИЯ </a:t>
            </a:r>
            <a:br>
              <a:rPr lang="ru-RU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</a:br>
            <a:endParaRPr lang="ru-RU" dirty="0">
              <a:solidFill>
                <a:schemeClr val="accent1">
                  <a:tint val="83000"/>
                  <a:satMod val="150000"/>
                </a:schemeClr>
              </a:solidFill>
            </a:endParaRPr>
          </a:p>
        </p:txBody>
      </p:sp>
      <p:pic>
        <p:nvPicPr>
          <p:cNvPr id="1026" name="Picture 2" descr="C:\Users\Елена\Pictures\мероприятия\Изображение 38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1916113"/>
            <a:ext cx="3825875" cy="287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C:\Users\Елена\Pictures\мероприятия\Изображение 36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67175" y="3933825"/>
            <a:ext cx="3384550" cy="263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C:\Users\Елена\Pictures\Нептун\P100076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92725" y="1700213"/>
            <a:ext cx="3311525" cy="248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800"/>
                            </p:stCondLst>
                            <p:childTnLst>
                              <p:par>
                                <p:cTn id="13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800"/>
                            </p:stCondLst>
                            <p:childTnLst>
                              <p:par>
                                <p:cTn id="24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800"/>
                            </p:stCondLst>
                            <p:childTnLst>
                              <p:par>
                                <p:cTn id="2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Елена\Pictures\Сверстник-смена 2\DSC0130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6463" y="333375"/>
            <a:ext cx="3656012" cy="274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C:\Users\Елена\Pictures\Сверстник-смена 2\DSC0130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333375"/>
            <a:ext cx="3744912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C:\Users\Елена\Pictures\Сверстник-смена 2\DSC0134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35525" y="3357563"/>
            <a:ext cx="3802063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 descr="C:\Users\Елена\Pictures\мероприятия\Изображение 16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850" y="3357563"/>
            <a:ext cx="4135438" cy="310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pPr marL="484632" algn="ctr" fontAlgn="auto">
              <a:spcAft>
                <a:spcPts val="0"/>
              </a:spcAft>
              <a:defRPr/>
            </a:pPr>
            <a:r>
              <a:rPr lang="ru-RU" b="1" i="1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>День именинников</a:t>
            </a:r>
            <a:r>
              <a:rPr lang="ru-RU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</a:br>
            <a:endParaRPr lang="ru-RU" dirty="0">
              <a:solidFill>
                <a:schemeClr val="accent1">
                  <a:tint val="83000"/>
                  <a:satMod val="150000"/>
                </a:schemeClr>
              </a:solidFill>
            </a:endParaRPr>
          </a:p>
        </p:txBody>
      </p:sp>
      <p:pic>
        <p:nvPicPr>
          <p:cNvPr id="1026" name="Picture 2" descr="03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1143098"/>
            <a:ext cx="3528392" cy="22138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 descr="04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933056"/>
            <a:ext cx="3216399" cy="2376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8" descr="041"/>
          <p:cNvPicPr>
            <a:picLocks noChangeAspect="1" noChangeArrowheads="1"/>
          </p:cNvPicPr>
          <p:nvPr/>
        </p:nvPicPr>
        <p:blipFill>
          <a:blip r:embed="rId4" cstate="print">
            <a:lum/>
          </a:blip>
          <a:srcRect/>
          <a:stretch>
            <a:fillRect/>
          </a:stretch>
        </p:blipFill>
        <p:spPr bwMode="auto">
          <a:xfrm>
            <a:off x="3851920" y="3573016"/>
            <a:ext cx="4608512" cy="2952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pPr marL="484632" algn="ctr" fontAlgn="auto">
              <a:spcAft>
                <a:spcPts val="0"/>
              </a:spcAft>
              <a:defRPr/>
            </a:pPr>
            <a:r>
              <a:rPr lang="ru-RU" b="1" i="1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>«День семьи -2011»</a:t>
            </a:r>
            <a:r>
              <a:rPr lang="ru-RU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</a:br>
            <a:endParaRPr lang="ru-RU" dirty="0">
              <a:solidFill>
                <a:schemeClr val="accent1">
                  <a:tint val="83000"/>
                  <a:satMod val="150000"/>
                </a:schemeClr>
              </a:solidFill>
            </a:endParaRPr>
          </a:p>
        </p:txBody>
      </p:sp>
      <p:pic>
        <p:nvPicPr>
          <p:cNvPr id="3" name="Picture 2" descr="IMG_15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12776"/>
            <a:ext cx="4032448" cy="28064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 descr="IMG_15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268760"/>
            <a:ext cx="3528392" cy="22322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 descr="IMG_152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3933056"/>
            <a:ext cx="3600400" cy="2520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>
            <a:noAutofit/>
          </a:bodyPr>
          <a:lstStyle/>
          <a:p>
            <a:pPr marL="484632" algn="ctr" fontAlgn="auto">
              <a:spcAft>
                <a:spcPts val="0"/>
              </a:spcAft>
              <a:defRPr/>
            </a:pPr>
            <a:r>
              <a:rPr lang="ru-RU" sz="4400" b="1" i="1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/>
            </a:r>
            <a:br>
              <a:rPr lang="ru-RU" sz="4400" b="1" i="1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</a:br>
            <a:r>
              <a:rPr lang="ru-RU" sz="4400" b="1" i="1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/>
            </a:r>
            <a:br>
              <a:rPr lang="ru-RU" sz="4400" b="1" i="1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</a:br>
            <a:r>
              <a:rPr lang="ru-RU" sz="4400" b="1" i="1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>«Иван травник»</a:t>
            </a:r>
            <a:r>
              <a:rPr lang="ru-RU" sz="4400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/>
            </a:r>
            <a:br>
              <a:rPr lang="ru-RU" sz="4400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</a:br>
            <a:r>
              <a:rPr lang="ru-RU" sz="4400" b="1" i="1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/>
            </a:r>
            <a:br>
              <a:rPr lang="ru-RU" sz="4400" b="1" i="1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</a:br>
            <a:endParaRPr lang="ru-RU" sz="4400" dirty="0">
              <a:solidFill>
                <a:schemeClr val="accent1">
                  <a:tint val="83000"/>
                  <a:satMod val="150000"/>
                </a:schemeClr>
              </a:solidFill>
            </a:endParaRPr>
          </a:p>
        </p:txBody>
      </p:sp>
      <p:sp>
        <p:nvSpPr>
          <p:cNvPr id="32770" name="Прямоугольник 2"/>
          <p:cNvSpPr>
            <a:spLocks noChangeArrowheads="1"/>
          </p:cNvSpPr>
          <p:nvPr/>
        </p:nvSpPr>
        <p:spPr bwMode="auto">
          <a:xfrm>
            <a:off x="2286000" y="3105150"/>
            <a:ext cx="457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Century Gothic" pitchFamily="34" charset="0"/>
            </a:endParaRPr>
          </a:p>
        </p:txBody>
      </p:sp>
      <p:pic>
        <p:nvPicPr>
          <p:cNvPr id="4" name="Picture 2" descr="IMG_097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1484784"/>
            <a:ext cx="5321012" cy="3744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3" descr="IMG_099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645024"/>
            <a:ext cx="4104456" cy="2952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>
            <a:normAutofit fontScale="90000"/>
          </a:bodyPr>
          <a:lstStyle/>
          <a:p>
            <a:pPr marL="484632" algn="ctr" fontAlgn="auto">
              <a:spcAft>
                <a:spcPts val="0"/>
              </a:spcAft>
              <a:defRPr/>
            </a:pPr>
            <a:r>
              <a:rPr lang="ru-RU" b="1" i="1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>«День пожилых людей» в доме для престарелых</a:t>
            </a:r>
            <a:r>
              <a:rPr lang="ru-RU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</a:br>
            <a:endParaRPr lang="ru-RU" dirty="0">
              <a:solidFill>
                <a:schemeClr val="accent1">
                  <a:tint val="83000"/>
                  <a:satMod val="150000"/>
                </a:schemeClr>
              </a:solidFill>
            </a:endParaRPr>
          </a:p>
        </p:txBody>
      </p:sp>
      <p:pic>
        <p:nvPicPr>
          <p:cNvPr id="3" name="Picture 2" descr="IMG_273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772816"/>
            <a:ext cx="4384762" cy="3168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 descr="IMG_359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3356992"/>
            <a:ext cx="3744416" cy="25476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06 My lov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06 My lov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356100" y="3284538"/>
            <a:ext cx="503238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95536" y="260648"/>
            <a:ext cx="8229600" cy="1143000"/>
          </a:xfrm>
        </p:spPr>
        <p:txBody>
          <a:bodyPr>
            <a:normAutofit fontScale="90000"/>
          </a:bodyPr>
          <a:lstStyle/>
          <a:p>
            <a:pPr marL="484632" algn="just" fontAlgn="auto"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accent1">
                    <a:tint val="83000"/>
                    <a:satMod val="1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Государственное бюджетное учреждение Калужской области «Центр социальной помощи семье и детям «Чайка»</a:t>
            </a:r>
            <a:endParaRPr lang="ru-RU" sz="2400" dirty="0">
              <a:solidFill>
                <a:schemeClr val="accent1">
                  <a:tint val="83000"/>
                  <a:satMod val="1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" name="Picture 2" descr="IMG_1293">
            <a:hlinkClick r:id="" action="ppaction://hlinkshowjump?jump=nextslide"/>
          </p:cNvPr>
          <p:cNvPicPr preferRelativeResize="0">
            <a:picLocks noGrp="1" noChangeArrowheads="1" noChangeShapeType="1"/>
          </p:cNvPicPr>
          <p:nvPr>
            <p:ph idx="4294967295"/>
          </p:nvPr>
        </p:nvPicPr>
        <p:blipFill>
          <a:blip r:embed="rId6" cstate="print"/>
          <a:stretch>
            <a:fillRect/>
          </a:stretch>
        </p:blipFill>
        <p:spPr>
          <a:xfrm>
            <a:off x="1619672" y="1844824"/>
            <a:ext cx="6096000" cy="457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7110" name="Прямоугольник 4"/>
          <p:cNvSpPr>
            <a:spLocks noChangeArrowheads="1"/>
          </p:cNvSpPr>
          <p:nvPr/>
        </p:nvSpPr>
        <p:spPr bwMode="auto">
          <a:xfrm>
            <a:off x="3708400" y="6488113"/>
            <a:ext cx="15208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entury Gothic" pitchFamily="34" charset="0"/>
              </a:rPr>
              <a:t>г.ЛЮДИНОВО</a:t>
            </a:r>
          </a:p>
        </p:txBody>
      </p:sp>
    </p:spTree>
  </p:cSld>
  <p:clrMapOvr>
    <a:masterClrMapping/>
  </p:clrMapOvr>
  <p:transition spd="slow">
    <p:wheel spokes="8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46650"/>
          </a:xfrm>
        </p:spPr>
        <p:txBody>
          <a:bodyPr>
            <a:normAutofit fontScale="90000"/>
          </a:bodyPr>
          <a:lstStyle/>
          <a:p>
            <a:pPr marL="484632"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>В этой стремительной, суетной, бесконечно занятой  жизни находим время для того, чтобы полюбоваться бликами на </a:t>
            </a:r>
            <a:r>
              <a:rPr lang="ru-RU" dirty="0" err="1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>Болве</a:t>
            </a:r>
            <a:r>
              <a:rPr lang="ru-RU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>, понаблюдать как плавно падает осенний лист, послушать курлыканье журавлиного клина…</a:t>
            </a:r>
            <a:endParaRPr lang="ru-RU" dirty="0">
              <a:solidFill>
                <a:schemeClr val="accent1">
                  <a:tint val="83000"/>
                  <a:satMod val="150000"/>
                </a:schemeClr>
              </a:solidFill>
            </a:endParaRPr>
          </a:p>
        </p:txBody>
      </p:sp>
    </p:spTree>
  </p:cSld>
  <p:clrMapOvr>
    <a:masterClrMapping/>
  </p:clrMapOvr>
  <p:transition spd="slow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Елена\Pictures\летний лагерь 2011\PICT12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332656"/>
            <a:ext cx="3667350" cy="2750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 descr="C:\Users\Елена\Pictures\летний лагерь 2011\PICT12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844824"/>
            <a:ext cx="3816424" cy="3168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C:\Users\Елена\Pictures\летний лагерь 2011\PICT12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3501008"/>
            <a:ext cx="4087904" cy="30659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Елена\Pictures\летний лагерь 2011\PICT12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2996952"/>
            <a:ext cx="4385530" cy="34942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1" name="Picture 3" descr="C:\Users\Елена\Pictures\летний лагерь 2011\PICT12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404664"/>
            <a:ext cx="4670341" cy="35027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46650"/>
          </a:xfrm>
        </p:spPr>
        <p:txBody>
          <a:bodyPr>
            <a:normAutofit fontScale="90000"/>
          </a:bodyPr>
          <a:lstStyle/>
          <a:p>
            <a:pPr marL="484632"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>Приятно, что на фоне красоты, созданной природой, красота творения рук человеческих, а тем более детских, становится более величественнее. И все это  в дар нашему любимому городу!</a:t>
            </a:r>
            <a:endParaRPr lang="ru-RU" dirty="0">
              <a:solidFill>
                <a:schemeClr val="accent1">
                  <a:tint val="83000"/>
                  <a:satMod val="150000"/>
                </a:schemeClr>
              </a:solidFill>
            </a:endParaRPr>
          </a:p>
        </p:txBody>
      </p:sp>
    </p:spTree>
  </p:cSld>
  <p:clrMapOvr>
    <a:masterClrMapping/>
  </p:clrMapOvr>
  <p:transition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-103518" y="-98612"/>
            <a:ext cx="9455948" cy="7207624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381322" y="125884"/>
            <a:ext cx="8521137" cy="1530387"/>
          </a:xfrm>
          <a:prstGeom prst="rect">
            <a:avLst/>
          </a:prstGeom>
        </p:spPr>
        <p:txBody>
          <a:bodyPr wrap="none">
            <a:prstTxWarp prst="textDeflateBottom">
              <a:avLst/>
            </a:prstTxWarp>
            <a:spAutoFit/>
          </a:bodyPr>
          <a:lstStyle/>
          <a:p>
            <a:pPr>
              <a:defRPr/>
            </a:pPr>
            <a:r>
              <a:rPr lang="ru-RU" b="1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dist="38100" dir="2700000" algn="tl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Город Людиново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69009" y="4631530"/>
            <a:ext cx="8885207" cy="1347929"/>
          </a:xfrm>
          <a:prstGeom prst="rect">
            <a:avLst/>
          </a:prstGeom>
          <a:noFill/>
        </p:spPr>
        <p:txBody>
          <a:bodyPr wrap="none">
            <a:prstTxWarp prst="textDeflateTop">
              <a:avLst/>
            </a:prstTxWarp>
            <a:spAutoFit/>
          </a:bodyPr>
          <a:lstStyle/>
          <a:p>
            <a:pPr algn="ctr">
              <a:defRPr/>
            </a:pPr>
            <a:r>
              <a:rPr lang="ru-RU" sz="5400" b="1" dirty="0">
                <a:ln w="6600">
                  <a:solidFill>
                    <a:srgbClr val="92D05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Спасибо, что Вы с нами !</a:t>
            </a:r>
            <a:endParaRPr lang="ru-RU" sz="5400" b="1" dirty="0">
              <a:ln w="6600">
                <a:solidFill>
                  <a:srgbClr val="92D050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95875" y="6057900"/>
            <a:ext cx="3957638" cy="6477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МР «Город Людиново и Людиновский район»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 vert="horz" anchor="ctr"/>
          <a:lstStyle/>
          <a:p>
            <a:pPr marL="484632" algn="ctr" fontAlgn="auto">
              <a:spcAft>
                <a:spcPts val="0"/>
              </a:spcAft>
              <a:defRPr/>
            </a:pPr>
            <a:r>
              <a:rPr lang="ru-RU" sz="4200" cap="none" dirty="0" smtClean="0">
                <a:solidFill>
                  <a:schemeClr val="accent1">
                    <a:tint val="83000"/>
                    <a:satMod val="1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Любимому городу             посвящается</a:t>
            </a:r>
            <a:endParaRPr lang="ru-RU" sz="4200" cap="none" dirty="0">
              <a:solidFill>
                <a:schemeClr val="accent1">
                  <a:tint val="83000"/>
                  <a:satMod val="1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2775"/>
            <a:ext cx="8229600" cy="4572000"/>
          </a:xfrm>
          <a:noFill/>
        </p:spPr>
        <p:txBody>
          <a:bodyPr/>
          <a:lstStyle/>
          <a:p>
            <a:pPr marL="447675" indent="-382588" algn="just">
              <a:lnSpc>
                <a:spcPct val="80000"/>
              </a:lnSpc>
            </a:pPr>
            <a:r>
              <a:rPr lang="ru-RU" sz="2800" smtClean="0">
                <a:latin typeface="Verdana" pitchFamily="34" charset="0"/>
              </a:rPr>
              <a:t>В городе Людиново я живу</a:t>
            </a:r>
          </a:p>
          <a:p>
            <a:pPr marL="447675" indent="-382588" algn="just">
              <a:lnSpc>
                <a:spcPct val="80000"/>
              </a:lnSpc>
            </a:pPr>
            <a:r>
              <a:rPr lang="ru-RU" sz="2800" smtClean="0">
                <a:latin typeface="Verdana" pitchFamily="34" charset="0"/>
              </a:rPr>
              <a:t>И этот стих я к его Дню рождения пишу.</a:t>
            </a:r>
          </a:p>
          <a:p>
            <a:pPr marL="447675" indent="-382588" algn="just">
              <a:lnSpc>
                <a:spcPct val="80000"/>
              </a:lnSpc>
            </a:pPr>
            <a:r>
              <a:rPr lang="ru-RU" sz="2800" smtClean="0">
                <a:latin typeface="Verdana" pitchFamily="34" charset="0"/>
              </a:rPr>
              <a:t>День города - праздник большой.</a:t>
            </a:r>
          </a:p>
          <a:p>
            <a:pPr marL="447675" indent="-382588" algn="just">
              <a:lnSpc>
                <a:spcPct val="80000"/>
              </a:lnSpc>
            </a:pPr>
            <a:r>
              <a:rPr lang="ru-RU" sz="2800" smtClean="0">
                <a:latin typeface="Verdana" pitchFamily="34" charset="0"/>
              </a:rPr>
              <a:t>В этом городе мой дом родной. </a:t>
            </a:r>
          </a:p>
          <a:p>
            <a:pPr marL="447675" indent="-382588" algn="just">
              <a:lnSpc>
                <a:spcPct val="80000"/>
              </a:lnSpc>
            </a:pPr>
            <a:r>
              <a:rPr lang="ru-RU" sz="2800" smtClean="0">
                <a:latin typeface="Verdana" pitchFamily="34" charset="0"/>
              </a:rPr>
              <a:t>Город Людиново я поздравляю</a:t>
            </a:r>
          </a:p>
          <a:p>
            <a:pPr marL="447675" indent="-382588" algn="just">
              <a:lnSpc>
                <a:spcPct val="80000"/>
              </a:lnSpc>
            </a:pPr>
            <a:r>
              <a:rPr lang="ru-RU" sz="2800" smtClean="0">
                <a:latin typeface="Verdana" pitchFamily="34" charset="0"/>
              </a:rPr>
              <a:t>И всего наилучшего желаю.</a:t>
            </a:r>
          </a:p>
          <a:p>
            <a:pPr marL="447675" indent="-382588" algn="just">
              <a:lnSpc>
                <a:spcPct val="80000"/>
              </a:lnSpc>
            </a:pPr>
            <a:r>
              <a:rPr lang="ru-RU" sz="2800" smtClean="0">
                <a:latin typeface="Verdana" pitchFamily="34" charset="0"/>
              </a:rPr>
              <a:t>Город этот я очень люблю</a:t>
            </a:r>
          </a:p>
          <a:p>
            <a:pPr marL="447675" indent="-382588" algn="just">
              <a:lnSpc>
                <a:spcPct val="80000"/>
              </a:lnSpc>
            </a:pPr>
            <a:r>
              <a:rPr lang="ru-RU" sz="2800" smtClean="0">
                <a:latin typeface="Verdana" pitchFamily="34" charset="0"/>
              </a:rPr>
              <a:t>И в подарок я этот стих дарю.</a:t>
            </a:r>
          </a:p>
          <a:p>
            <a:pPr marL="447675" indent="-382588" algn="r">
              <a:lnSpc>
                <a:spcPct val="80000"/>
              </a:lnSpc>
              <a:buFont typeface="Wingdings 2" pitchFamily="18" charset="2"/>
              <a:buChar char=""/>
            </a:pPr>
            <a:r>
              <a:rPr lang="ru-RU" sz="2800" smtClean="0"/>
              <a:t>Евгений Иванов</a:t>
            </a:r>
          </a:p>
          <a:p>
            <a:pPr marL="447675" indent="-382588" algn="r">
              <a:lnSpc>
                <a:spcPct val="80000"/>
              </a:lnSpc>
            </a:pPr>
            <a:r>
              <a:rPr lang="ru-RU" sz="2800" smtClean="0"/>
              <a:t> </a:t>
            </a:r>
            <a:r>
              <a:rPr lang="ru-RU" sz="1800" smtClean="0"/>
              <a:t>(</a:t>
            </a:r>
            <a:r>
              <a:rPr lang="ru-RU" sz="1700" smtClean="0"/>
              <a:t>воспитанник ГБУ КО «Чайка»</a:t>
            </a:r>
            <a:r>
              <a:rPr lang="ru-RU" sz="1800" smtClean="0"/>
              <a:t>)</a:t>
            </a: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9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1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34682"/>
          </a:xfrm>
        </p:spPr>
        <p:txBody>
          <a:bodyPr>
            <a:normAutofit fontScale="90000"/>
          </a:bodyPr>
          <a:lstStyle/>
          <a:p>
            <a:pPr marL="484632" algn="just"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1">
                    <a:tint val="83000"/>
                    <a:satMod val="1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Существует понятие Родина и малая родина. Из  малых родин состоит одна большая. Чтобы наша малая родина оставалась самой красивой, ухоженной мы, как настоящие  </a:t>
            </a:r>
            <a:r>
              <a:rPr lang="ru-RU" dirty="0" err="1" smtClean="0">
                <a:solidFill>
                  <a:schemeClr val="accent1">
                    <a:tint val="83000"/>
                    <a:satMod val="1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людиновцы</a:t>
            </a:r>
            <a:r>
              <a:rPr lang="ru-RU" dirty="0" smtClean="0">
                <a:solidFill>
                  <a:schemeClr val="accent1">
                    <a:tint val="83000"/>
                    <a:satMod val="1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граждане своего города, делаем все от нас зависящее…</a:t>
            </a:r>
            <a:endParaRPr lang="ru-RU" dirty="0">
              <a:solidFill>
                <a:schemeClr val="accent1">
                  <a:tint val="83000"/>
                  <a:satMod val="1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rmAutofit fontScale="90000"/>
          </a:bodyPr>
          <a:lstStyle/>
          <a:p>
            <a:pPr marL="484632"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>    Уборка лесопарка и создание «Тропы здоровья»…</a:t>
            </a:r>
            <a:br>
              <a:rPr lang="ru-RU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</a:br>
            <a:endParaRPr lang="ru-RU" dirty="0">
              <a:solidFill>
                <a:schemeClr val="accent1">
                  <a:tint val="83000"/>
                  <a:satMod val="150000"/>
                </a:schemeClr>
              </a:solidFill>
            </a:endParaRPr>
          </a:p>
        </p:txBody>
      </p:sp>
      <p:pic>
        <p:nvPicPr>
          <p:cNvPr id="16387" name="Picture 3" descr="C:\Users\Елена\Pictures\летний лагерь 2011\100_04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1484784"/>
            <a:ext cx="3457837" cy="25929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388" name="Picture 4" descr="C:\Users\Елена\Pictures\летний лагерь 2011\100_04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11767" y="4293096"/>
            <a:ext cx="3120930" cy="23403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389" name="Picture 5" descr="C:\Users\Елена\Pictures\летний лагерь 2011\100_046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3933056"/>
            <a:ext cx="3127454" cy="23452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390" name="Picture 6" descr="C:\Users\Елена\Pictures\Фото\PICT109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1700808"/>
            <a:ext cx="3419872" cy="25649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Елена\Pictures\летний лагерь 2011\100_04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260648"/>
            <a:ext cx="4051102" cy="3037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411" name="Picture 3" descr="C:\Users\Елена\Pictures\летний лагерь 2011\100_04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501008"/>
            <a:ext cx="4224470" cy="30243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412" name="Picture 4" descr="C:\Users\Елена\Pictures\летний лагерь 2011\100_046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3356992"/>
            <a:ext cx="3707904" cy="27809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pPr marL="484632"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>«Поляна семейного отдыха»</a:t>
            </a:r>
            <a:endParaRPr lang="ru-RU" dirty="0">
              <a:solidFill>
                <a:schemeClr val="accent1">
                  <a:tint val="83000"/>
                  <a:satMod val="150000"/>
                </a:schemeClr>
              </a:solidFill>
            </a:endParaRPr>
          </a:p>
        </p:txBody>
      </p:sp>
      <p:pic>
        <p:nvPicPr>
          <p:cNvPr id="18434" name="Picture 2" descr="C:\Users\Елена\Pictures\летний лагерь 2011\100_04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556792"/>
            <a:ext cx="3456384" cy="2592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435" name="Picture 3" descr="C:\Users\Елена\Pictures\летний лагерь 2011\100_04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3987020"/>
            <a:ext cx="3498040" cy="26231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436" name="Picture 4" descr="C:\Users\Елена\Pictures\летний лагерь 2011\100_048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14480" y="4293096"/>
            <a:ext cx="3185512" cy="23891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437" name="Picture 5" descr="C:\Users\Елена\Pictures\летний лагерь 2011\100_048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12093" y="1052736"/>
            <a:ext cx="3264363" cy="2448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1" name="Picture 5" descr="C:\Users\Елена\Pictures\Фото\PICT10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2656"/>
            <a:ext cx="4032448" cy="30243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458" name="Picture 2" descr="C:\Users\Елена\Pictures\летний лагерь 2011\100_04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404664"/>
            <a:ext cx="3906115" cy="29291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462" name="Picture 6" descr="C:\Users\Елена\Pictures\Фото\PICT10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3573016"/>
            <a:ext cx="4046784" cy="30350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463" name="Picture 7" descr="C:\Users\Елена\Pictures\Фото\PICT109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3573016"/>
            <a:ext cx="4032448" cy="30243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1" dur="20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Елена\Pictures\Фото\PICT11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60648"/>
            <a:ext cx="3960440" cy="29703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483" name="Picture 3" descr="C:\Users\Елена\Pictures\Фото\PICT10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332656"/>
            <a:ext cx="3973752" cy="29803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484" name="Picture 4" descr="C:\Users\Елена\Pictures\Фото\PICT11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3573016"/>
            <a:ext cx="3960440" cy="29703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485" name="Picture 5" descr="C:\Users\Елена\Pictures\Фото\PICT109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3645024"/>
            <a:ext cx="3936437" cy="2952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ркая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627</TotalTime>
  <Words>92</Words>
  <Application>Microsoft Office PowerPoint</Application>
  <PresentationFormat>Экран (4:3)</PresentationFormat>
  <Paragraphs>19</Paragraphs>
  <Slides>24</Slides>
  <Notes>2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Шаблон оформления</vt:lpstr>
      </vt:variant>
      <vt:variant>
        <vt:i4>7</vt:i4>
      </vt:variant>
      <vt:variant>
        <vt:lpstr>Заголовки слайдов</vt:lpstr>
      </vt:variant>
      <vt:variant>
        <vt:i4>24</vt:i4>
      </vt:variant>
    </vt:vector>
  </HeadingPairs>
  <TitlesOfParts>
    <vt:vector size="37" baseType="lpstr">
      <vt:lpstr>Century Gothic</vt:lpstr>
      <vt:lpstr>Arial</vt:lpstr>
      <vt:lpstr>Wingdings 2</vt:lpstr>
      <vt:lpstr>Verdana</vt:lpstr>
      <vt:lpstr>Calibri</vt:lpstr>
      <vt:lpstr>Times New Roman</vt:lpstr>
      <vt:lpstr>Яркая</vt:lpstr>
      <vt:lpstr>Яркая</vt:lpstr>
      <vt:lpstr>Яркая</vt:lpstr>
      <vt:lpstr>Яркая</vt:lpstr>
      <vt:lpstr>Яркая</vt:lpstr>
      <vt:lpstr>Яркая</vt:lpstr>
      <vt:lpstr>Яркая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</vt:vector>
  </TitlesOfParts>
  <Company>Krokoz™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Государственное бюджетное учреждение Калужской области «Центр социальной помощи семье и детям «Чайка»</dc:title>
  <dc:creator>Елена</dc:creator>
  <cp:lastModifiedBy>BUGALTER-T</cp:lastModifiedBy>
  <cp:revision>66</cp:revision>
  <dcterms:created xsi:type="dcterms:W3CDTF">2011-09-30T07:04:48Z</dcterms:created>
  <dcterms:modified xsi:type="dcterms:W3CDTF">2015-10-30T11:17:28Z</dcterms:modified>
</cp:coreProperties>
</file>